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9" r:id="rId3"/>
    <p:sldId id="284" r:id="rId4"/>
    <p:sldId id="268" r:id="rId5"/>
    <p:sldId id="280" r:id="rId6"/>
    <p:sldId id="273" r:id="rId7"/>
  </p:sldIdLst>
  <p:sldSz cx="12192000" cy="6858000"/>
  <p:notesSz cx="6858000" cy="9144000"/>
  <p:embeddedFontLst>
    <p:embeddedFont>
      <p:font typeface="Usual" panose="020B0604020202020204" charset="-18"/>
      <p:regular r:id="rId9"/>
      <p:bold r:id="rId10"/>
      <p:italic r:id="rId11"/>
      <p:boldItalic r:id="rId12"/>
    </p:embeddedFont>
    <p:embeddedFont>
      <p:font typeface="Usual Light" panose="020B0604020202020204" charset="-18"/>
      <p:regular r:id="rId13"/>
      <p:italic r:id="rId14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02" userDrawn="1">
          <p15:clr>
            <a:srgbClr val="A4A3A4"/>
          </p15:clr>
        </p15:guide>
        <p15:guide id="2" pos="846" userDrawn="1">
          <p15:clr>
            <a:srgbClr val="A4A3A4"/>
          </p15:clr>
        </p15:guide>
        <p15:guide id="3" pos="5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0270"/>
    <a:srgbClr val="70CD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82"/>
    <p:restoredTop sz="96327"/>
  </p:normalViewPr>
  <p:slideViewPr>
    <p:cSldViewPr snapToGrid="0" snapToObjects="1">
      <p:cViewPr varScale="1">
        <p:scale>
          <a:sx n="78" d="100"/>
          <a:sy n="78" d="100"/>
        </p:scale>
        <p:origin x="667" y="43"/>
      </p:cViewPr>
      <p:guideLst>
        <p:guide orient="horz" pos="1502"/>
        <p:guide pos="846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10.tiff>
</file>

<file path=ppt/media/image2.png>
</file>

<file path=ppt/media/image3.jpg>
</file>

<file path=ppt/media/image4.tiff>
</file>

<file path=ppt/media/image5.tif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AF844-C32E-8447-9F0B-373EB925AAB4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D3BF0-9BDF-DC45-A208-BDF92C9083C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7093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1748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38826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19538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92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80915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3987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D6ED97-298D-3849-A9A9-E60848977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00AF5C9-3B02-8C44-9465-E0322DECBC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44FCBFF7-499F-D444-B534-811F649F2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09CAA7-3865-5040-A817-B12693CD9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9ED95EA-403B-2840-8AA5-A26B9CC06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1500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86B7B2-D521-1944-9413-E65AD846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AE8B6438-BCBB-404E-B658-3D4301D8D9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36C7EE5-D4CF-B144-B9A5-B2AB26E45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A8C85D9-6C24-E441-9684-3A8C9C20B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751C5A9-4522-B54A-9E68-3EA5021B8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6067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49B355A3-1204-244E-9395-74964A4921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D9F55F6-5135-DC4D-A8C6-6C7AADBFC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A349266-9CF1-ED43-B801-446D2822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F27430C-A613-2346-B693-011ECA20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F6693A3-42EA-2342-A6EF-41332A19E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22512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E66B28-2A4A-9943-8486-52213D9A0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C2BC833-3800-1141-9A62-96C2043B5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37103C0-DA44-6044-8F04-CD6B0E691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E7FB795-271B-D948-B39D-D80DE8718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AC65FC3-6CB9-3143-9ED0-87761889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7380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F261B61-3F07-B64E-BF50-5861AB615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695C782-EA68-C240-BAE9-CA9A489F7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0EF7332-F178-C04F-BDD8-A338C16B8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EC71ECC-F3A9-D041-B4A3-604261F4A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4CF9F0A-83B9-0444-AD27-6625C9790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70751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134583-4A40-814B-AEED-ABBB2C046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7B69329-335A-A946-AA76-D956D47FE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4866062-1130-E647-A781-E32337637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823045C-7F20-A74A-8146-C6D6F7261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A8AC688-4ABE-8947-88EC-EE5935C7E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EA3938A-24A9-C64F-BDB1-25DB5978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1920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A023800-C078-8B4A-BDC1-9E6C14108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2B8E232-DD6E-8B43-956B-5BE379401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808991E1-5DE9-B24F-9A53-EFBA7E342B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9510EDE-8E17-4043-A80E-924230F4E5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30FF9F70-D39F-F748-817D-FEBF98253C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9F55E8CC-F537-8941-8B97-94570746D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E63B89E1-7975-CF4C-B23A-26145BA1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3BF7ADF9-BC4C-FA45-9694-BE6DEF8A4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5505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F1E3D58-CB8B-CF4D-9841-79608D933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82B7D89-C64F-E24E-9EEE-75F725E5F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57F76534-47ED-A54D-BEFA-827BD2736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77AE1B1C-FFCF-6D46-AD72-54B5CD43C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5898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BF63E9C9-A9B5-1046-A521-423189CCE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768CDDEB-6DE1-294B-BCDB-997E044EB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2FACE16D-092B-7143-8B38-B0B1D2AC5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59209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5B0F973-4AE9-7B4C-B9D2-DBD7C439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466CFC8-3AD7-7F4E-90E5-B31417FDD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48532A8-C32C-0849-A2A0-A48341AC9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E11E9-13B2-7945-B53E-40A00DDB2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95853F7-42E1-A744-99F6-536B1390C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CCA04CD-B365-8D48-BB25-9702C2FDF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082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FC6AB6-FACD-B446-9211-D44F0C359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330FEC5D-2087-6F40-A815-6DFFEA064F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BD71294-4724-EB42-9EFA-078B73997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551D3BE8-1295-1648-91D0-FD7072DF9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DE8E7ED-4B49-1442-B9DA-D0E6F7C12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7310E0F-656A-0246-99B3-D63A7575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6601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E492A23E-0BEE-EC4C-A147-59E62114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DF2AEB3-114D-C647-88C6-910DDFC9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9940D662-F8DC-3743-B537-9E494440CC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E4A86-D4E2-7C49-BCA5-D964070A5C2A}" type="datetimeFigureOut">
              <a:rPr lang="pl-PL" smtClean="0"/>
              <a:t>25.02.2024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6054316-2048-D94F-A0CA-DC5D75678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DF6E29F-B870-C144-B080-70A1F9A26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1080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3876411" y="2829295"/>
            <a:ext cx="44149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7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hello</a:t>
            </a: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4092168" y="1334530"/>
            <a:ext cx="4199216" cy="4199216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3876410" y="1334530"/>
            <a:ext cx="4199216" cy="4199216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 descr="Obraz zawierający rysunek&#10;&#10;Opis wygenerowany automatycznie">
            <a:extLst>
              <a:ext uri="{FF2B5EF4-FFF2-40B4-BE49-F238E27FC236}">
                <a16:creationId xmlns:a16="http://schemas.microsoft.com/office/drawing/2014/main" id="{6EA3DD18-4012-3746-AB1F-19785B1CC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976" y="2406621"/>
            <a:ext cx="483433" cy="8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87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-366977" y="886195"/>
            <a:ext cx="44149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7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hello</a:t>
            </a: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-1079907" y="-1728839"/>
            <a:ext cx="5659200" cy="5659200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-1307358" y="-1728787"/>
            <a:ext cx="5659200" cy="5659148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D66A8B37-7CBE-0449-8A35-37999466305F}"/>
              </a:ext>
            </a:extLst>
          </p:cNvPr>
          <p:cNvSpPr txBox="1"/>
          <p:nvPr/>
        </p:nvSpPr>
        <p:spPr>
          <a:xfrm>
            <a:off x="5204483" y="2494485"/>
            <a:ext cx="5555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We’re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A169B07-5D67-F74B-AB5D-DC3E2820C7AD}"/>
              </a:ext>
            </a:extLst>
          </p:cNvPr>
          <p:cNvSpPr txBox="1"/>
          <p:nvPr/>
        </p:nvSpPr>
        <p:spPr>
          <a:xfrm>
            <a:off x="5204483" y="2863817"/>
            <a:ext cx="5555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Company </a:t>
            </a:r>
            <a:r>
              <a:rPr lang="pl-PL" sz="4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name</a:t>
            </a:r>
            <a:endParaRPr lang="pl-PL" sz="48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90B535C9-F63B-F647-B9B5-3B76DA143BDC}"/>
              </a:ext>
            </a:extLst>
          </p:cNvPr>
          <p:cNvSpPr txBox="1"/>
          <p:nvPr/>
        </p:nvSpPr>
        <p:spPr>
          <a:xfrm>
            <a:off x="5204483" y="3930361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Company </a:t>
            </a:r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description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134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ójkąt prostokątny 9">
            <a:extLst>
              <a:ext uri="{FF2B5EF4-FFF2-40B4-BE49-F238E27FC236}">
                <a16:creationId xmlns:a16="http://schemas.microsoft.com/office/drawing/2014/main" id="{EB3CD8C7-8AB7-B94B-8CDE-7232DA1787A7}"/>
              </a:ext>
            </a:extLst>
          </p:cNvPr>
          <p:cNvSpPr/>
          <p:nvPr/>
        </p:nvSpPr>
        <p:spPr>
          <a:xfrm rot="16011099">
            <a:off x="5065279" y="1641408"/>
            <a:ext cx="4468616" cy="6472787"/>
          </a:xfrm>
          <a:prstGeom prst="rtTriangl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823914" y="924388"/>
            <a:ext cx="374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Main</a:t>
            </a:r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text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4" name="Trójkąt prostokątny 3">
            <a:extLst>
              <a:ext uri="{FF2B5EF4-FFF2-40B4-BE49-F238E27FC236}">
                <a16:creationId xmlns:a16="http://schemas.microsoft.com/office/drawing/2014/main" id="{CACCAC95-BED2-0542-B76C-4C81DFC4BCB0}"/>
              </a:ext>
            </a:extLst>
          </p:cNvPr>
          <p:cNvSpPr/>
          <p:nvPr/>
        </p:nvSpPr>
        <p:spPr>
          <a:xfrm rot="16200000">
            <a:off x="5428102" y="1619730"/>
            <a:ext cx="4177551" cy="6051180"/>
          </a:xfrm>
          <a:prstGeom prst="rtTriangle">
            <a:avLst/>
          </a:prstGeom>
          <a:blipFill dpi="0" rotWithShape="0">
            <a:blip r:embed="rId3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11FD38EC-DB87-B748-8EE0-BF1532A2D21F}"/>
              </a:ext>
            </a:extLst>
          </p:cNvPr>
          <p:cNvSpPr/>
          <p:nvPr/>
        </p:nvSpPr>
        <p:spPr>
          <a:xfrm>
            <a:off x="10150310" y="5122187"/>
            <a:ext cx="144734" cy="144734"/>
          </a:xfrm>
          <a:prstGeom prst="ellipse">
            <a:avLst/>
          </a:prstGeom>
          <a:solidFill>
            <a:srgbClr val="70CDD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5" name="Owal 14">
            <a:extLst>
              <a:ext uri="{FF2B5EF4-FFF2-40B4-BE49-F238E27FC236}">
                <a16:creationId xmlns:a16="http://schemas.microsoft.com/office/drawing/2014/main" id="{01990BC9-2A8F-2645-B22E-505A69A6AD12}"/>
              </a:ext>
            </a:extLst>
          </p:cNvPr>
          <p:cNvSpPr/>
          <p:nvPr/>
        </p:nvSpPr>
        <p:spPr>
          <a:xfrm>
            <a:off x="10653807" y="4910140"/>
            <a:ext cx="342810" cy="342810"/>
          </a:xfrm>
          <a:prstGeom prst="ellipse">
            <a:avLst/>
          </a:prstGeom>
          <a:noFill/>
          <a:ln w="6350">
            <a:solidFill>
              <a:srgbClr val="D0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9416BFF4-562A-0C42-82C8-12805490B025}"/>
              </a:ext>
            </a:extLst>
          </p:cNvPr>
          <p:cNvSpPr txBox="1"/>
          <p:nvPr/>
        </p:nvSpPr>
        <p:spPr>
          <a:xfrm>
            <a:off x="964915" y="3165402"/>
            <a:ext cx="418667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933368F6-BC45-8D47-896F-F7573876D755}"/>
              </a:ext>
            </a:extLst>
          </p:cNvPr>
          <p:cNvCxnSpPr>
            <a:cxnSpLocks/>
          </p:cNvCxnSpPr>
          <p:nvPr/>
        </p:nvCxnSpPr>
        <p:spPr>
          <a:xfrm>
            <a:off x="890100" y="3316997"/>
            <a:ext cx="0" cy="4094777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wal 17">
            <a:extLst>
              <a:ext uri="{FF2B5EF4-FFF2-40B4-BE49-F238E27FC236}">
                <a16:creationId xmlns:a16="http://schemas.microsoft.com/office/drawing/2014/main" id="{C699BB63-A188-C848-9952-A45CC8C91A1A}"/>
              </a:ext>
            </a:extLst>
          </p:cNvPr>
          <p:cNvSpPr/>
          <p:nvPr/>
        </p:nvSpPr>
        <p:spPr>
          <a:xfrm>
            <a:off x="853900" y="3279590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2C879A76-C2F9-884E-ADA5-A607B7BE63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20" name="pole tekstowe 19">
            <a:extLst>
              <a:ext uri="{FF2B5EF4-FFF2-40B4-BE49-F238E27FC236}">
                <a16:creationId xmlns:a16="http://schemas.microsoft.com/office/drawing/2014/main" id="{794BDAC6-5AC3-634B-BCBF-79E1F5945B9E}"/>
              </a:ext>
            </a:extLst>
          </p:cNvPr>
          <p:cNvSpPr txBox="1"/>
          <p:nvPr/>
        </p:nvSpPr>
        <p:spPr>
          <a:xfrm>
            <a:off x="964915" y="4456318"/>
            <a:ext cx="366562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FA622992-F7F8-4D42-BF71-359E063F889C}"/>
              </a:ext>
            </a:extLst>
          </p:cNvPr>
          <p:cNvSpPr/>
          <p:nvPr/>
        </p:nvSpPr>
        <p:spPr>
          <a:xfrm>
            <a:off x="853900" y="4570506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1974C151-0920-2548-A3B3-71DC9C3FCBD2}"/>
              </a:ext>
            </a:extLst>
          </p:cNvPr>
          <p:cNvSpPr txBox="1"/>
          <p:nvPr/>
        </p:nvSpPr>
        <p:spPr>
          <a:xfrm>
            <a:off x="964915" y="5506588"/>
            <a:ext cx="366562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76365F2E-46A8-F14E-B01B-7E9F705AEF3B}"/>
              </a:ext>
            </a:extLst>
          </p:cNvPr>
          <p:cNvSpPr/>
          <p:nvPr/>
        </p:nvSpPr>
        <p:spPr>
          <a:xfrm>
            <a:off x="853900" y="5620776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28979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ole tekstowe 22">
            <a:extLst>
              <a:ext uri="{FF2B5EF4-FFF2-40B4-BE49-F238E27FC236}">
                <a16:creationId xmlns:a16="http://schemas.microsoft.com/office/drawing/2014/main" id="{47110350-D03B-7B4D-B1F1-3CFA5E0358E4}"/>
              </a:ext>
            </a:extLst>
          </p:cNvPr>
          <p:cNvSpPr txBox="1"/>
          <p:nvPr/>
        </p:nvSpPr>
        <p:spPr>
          <a:xfrm>
            <a:off x="798632" y="5172398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8488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12563B55-81DA-5248-BFC8-BF80DEEC9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608" y="507137"/>
            <a:ext cx="6883400" cy="6261100"/>
          </a:xfrm>
          <a:prstGeom prst="rect">
            <a:avLst/>
          </a:prstGeom>
        </p:spPr>
      </p:pic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98632" y="2610574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9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798632" y="106872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Numbers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7D848182-342A-AD40-B690-F19BAB595A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829784">
            <a:off x="7234650" y="4981630"/>
            <a:ext cx="576158" cy="576158"/>
          </a:xfrm>
          <a:prstGeom prst="rect">
            <a:avLst/>
          </a:prstGeom>
        </p:spPr>
      </p:pic>
      <p:pic>
        <p:nvPicPr>
          <p:cNvPr id="15" name="Grafika 14">
            <a:extLst>
              <a:ext uri="{FF2B5EF4-FFF2-40B4-BE49-F238E27FC236}">
                <a16:creationId xmlns:a16="http://schemas.microsoft.com/office/drawing/2014/main" id="{C1447DF1-EFE0-D848-8768-FDF4A2D615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5502654">
            <a:off x="6925581" y="5464458"/>
            <a:ext cx="1706007" cy="1706007"/>
          </a:xfrm>
          <a:prstGeom prst="rect">
            <a:avLst/>
          </a:prstGeom>
        </p:spPr>
      </p:pic>
      <p:sp>
        <p:nvSpPr>
          <p:cNvPr id="16" name="Owal 15">
            <a:extLst>
              <a:ext uri="{FF2B5EF4-FFF2-40B4-BE49-F238E27FC236}">
                <a16:creationId xmlns:a16="http://schemas.microsoft.com/office/drawing/2014/main" id="{AAEB0068-2CAE-9742-8D13-084315BF2BF8}"/>
              </a:ext>
            </a:extLst>
          </p:cNvPr>
          <p:cNvSpPr/>
          <p:nvPr/>
        </p:nvSpPr>
        <p:spPr>
          <a:xfrm>
            <a:off x="6018779" y="5595638"/>
            <a:ext cx="862891" cy="862891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35F77B3D-AB28-5846-8DEF-A074EFFB59C3}"/>
              </a:ext>
            </a:extLst>
          </p:cNvPr>
          <p:cNvSpPr txBox="1"/>
          <p:nvPr/>
        </p:nvSpPr>
        <p:spPr>
          <a:xfrm>
            <a:off x="798632" y="2199759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years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03A2BA83-677C-4649-BA61-0D583AFBB0EE}"/>
              </a:ext>
            </a:extLst>
          </p:cNvPr>
          <p:cNvSpPr txBox="1"/>
          <p:nvPr/>
        </p:nvSpPr>
        <p:spPr>
          <a:xfrm>
            <a:off x="798632" y="1641057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50</a:t>
            </a: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9A87B5A4-F396-0540-8F86-98C840630D68}"/>
              </a:ext>
            </a:extLst>
          </p:cNvPr>
          <p:cNvSpPr txBox="1"/>
          <p:nvPr/>
        </p:nvSpPr>
        <p:spPr>
          <a:xfrm>
            <a:off x="798632" y="3333615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products</a:t>
            </a:r>
          </a:p>
        </p:txBody>
      </p:sp>
      <p:sp>
        <p:nvSpPr>
          <p:cNvPr id="21" name="pole tekstowe 20">
            <a:extLst>
              <a:ext uri="{FF2B5EF4-FFF2-40B4-BE49-F238E27FC236}">
                <a16:creationId xmlns:a16="http://schemas.microsoft.com/office/drawing/2014/main" id="{CE785A22-944B-F542-8521-EE6696872A94}"/>
              </a:ext>
            </a:extLst>
          </p:cNvPr>
          <p:cNvSpPr txBox="1"/>
          <p:nvPr/>
        </p:nvSpPr>
        <p:spPr>
          <a:xfrm>
            <a:off x="798632" y="3955447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1</a:t>
            </a:r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B7E6F00B-981F-6E42-A86A-D1A15F37689B}"/>
              </a:ext>
            </a:extLst>
          </p:cNvPr>
          <p:cNvSpPr txBox="1"/>
          <p:nvPr/>
        </p:nvSpPr>
        <p:spPr>
          <a:xfrm>
            <a:off x="798632" y="4513191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49280C10-F4DA-304E-BFF6-4E6A1791679E}"/>
              </a:ext>
            </a:extLst>
          </p:cNvPr>
          <p:cNvSpPr txBox="1"/>
          <p:nvPr/>
        </p:nvSpPr>
        <p:spPr>
          <a:xfrm>
            <a:off x="798632" y="5738487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clients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24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ole tekstowe 24">
            <a:extLst>
              <a:ext uri="{FF2B5EF4-FFF2-40B4-BE49-F238E27FC236}">
                <a16:creationId xmlns:a16="http://schemas.microsoft.com/office/drawing/2014/main" id="{73534F27-71E1-8D4E-B208-F01E121F2C1F}"/>
              </a:ext>
            </a:extLst>
          </p:cNvPr>
          <p:cNvSpPr txBox="1"/>
          <p:nvPr/>
        </p:nvSpPr>
        <p:spPr>
          <a:xfrm>
            <a:off x="337574" y="4228998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1</a:t>
            </a:r>
          </a:p>
        </p:txBody>
      </p:sp>
      <p:cxnSp>
        <p:nvCxnSpPr>
          <p:cNvPr id="22" name="Łącznik prosty 21">
            <a:extLst>
              <a:ext uri="{FF2B5EF4-FFF2-40B4-BE49-F238E27FC236}">
                <a16:creationId xmlns:a16="http://schemas.microsoft.com/office/drawing/2014/main" id="{B8601B39-C382-F64B-84B9-AA9BF59230DA}"/>
              </a:ext>
            </a:extLst>
          </p:cNvPr>
          <p:cNvCxnSpPr>
            <a:cxnSpLocks/>
          </p:cNvCxnSpPr>
          <p:nvPr/>
        </p:nvCxnSpPr>
        <p:spPr>
          <a:xfrm flipV="1">
            <a:off x="0" y="5892503"/>
            <a:ext cx="12540343" cy="392403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96335" y="1610188"/>
            <a:ext cx="6278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Something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pic>
        <p:nvPicPr>
          <p:cNvPr id="18" name="Obraz 17">
            <a:extLst>
              <a:ext uri="{FF2B5EF4-FFF2-40B4-BE49-F238E27FC236}">
                <a16:creationId xmlns:a16="http://schemas.microsoft.com/office/drawing/2014/main" id="{7D9E7EB7-FFF6-2F4F-8CA8-1AE656037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30" name="pole tekstowe 29">
            <a:extLst>
              <a:ext uri="{FF2B5EF4-FFF2-40B4-BE49-F238E27FC236}">
                <a16:creationId xmlns:a16="http://schemas.microsoft.com/office/drawing/2014/main" id="{042B1750-EE98-BB47-BCD1-2D1030381C5E}"/>
              </a:ext>
            </a:extLst>
          </p:cNvPr>
          <p:cNvSpPr txBox="1"/>
          <p:nvPr/>
        </p:nvSpPr>
        <p:spPr>
          <a:xfrm>
            <a:off x="502551" y="4479494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01C292D3-454A-3944-9235-C939C13B3451}"/>
              </a:ext>
            </a:extLst>
          </p:cNvPr>
          <p:cNvSpPr txBox="1"/>
          <p:nvPr/>
        </p:nvSpPr>
        <p:spPr>
          <a:xfrm>
            <a:off x="502550" y="4775922"/>
            <a:ext cx="1986054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" name="Łącznik prosty 2">
            <a:extLst>
              <a:ext uri="{FF2B5EF4-FFF2-40B4-BE49-F238E27FC236}">
                <a16:creationId xmlns:a16="http://schemas.microsoft.com/office/drawing/2014/main" id="{BBE684DF-1B49-A445-9D14-6E19AF04E0A8}"/>
              </a:ext>
            </a:extLst>
          </p:cNvPr>
          <p:cNvCxnSpPr/>
          <p:nvPr/>
        </p:nvCxnSpPr>
        <p:spPr>
          <a:xfrm flipV="1">
            <a:off x="0" y="6037216"/>
            <a:ext cx="12311743" cy="179615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56B86C31-F268-E34D-B63D-AF5D0B04EA35}"/>
              </a:ext>
            </a:extLst>
          </p:cNvPr>
          <p:cNvCxnSpPr>
            <a:cxnSpLocks/>
          </p:cNvCxnSpPr>
          <p:nvPr/>
        </p:nvCxnSpPr>
        <p:spPr>
          <a:xfrm flipV="1">
            <a:off x="1038481" y="5664200"/>
            <a:ext cx="0" cy="552631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CDDC61FD-5C52-3B40-B2A9-292A2C7233C8}"/>
              </a:ext>
            </a:extLst>
          </p:cNvPr>
          <p:cNvSpPr txBox="1"/>
          <p:nvPr/>
        </p:nvSpPr>
        <p:spPr>
          <a:xfrm>
            <a:off x="2759462" y="3965181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2</a:t>
            </a:r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5063FAFC-3669-484F-98C1-75FAEF1A7882}"/>
              </a:ext>
            </a:extLst>
          </p:cNvPr>
          <p:cNvSpPr txBox="1"/>
          <p:nvPr/>
        </p:nvSpPr>
        <p:spPr>
          <a:xfrm>
            <a:off x="2924439" y="4215677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18E3C3C2-6A8A-E446-AF6E-80D8B91CDAE2}"/>
              </a:ext>
            </a:extLst>
          </p:cNvPr>
          <p:cNvSpPr txBox="1"/>
          <p:nvPr/>
        </p:nvSpPr>
        <p:spPr>
          <a:xfrm>
            <a:off x="2924438" y="4512105"/>
            <a:ext cx="2407808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B4B3135C-F198-9048-9146-01C8CCC11C55}"/>
              </a:ext>
            </a:extLst>
          </p:cNvPr>
          <p:cNvSpPr txBox="1"/>
          <p:nvPr/>
        </p:nvSpPr>
        <p:spPr>
          <a:xfrm>
            <a:off x="5492019" y="3902567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3</a:t>
            </a:r>
          </a:p>
        </p:txBody>
      </p:sp>
      <p:sp>
        <p:nvSpPr>
          <p:cNvPr id="35" name="pole tekstowe 34">
            <a:extLst>
              <a:ext uri="{FF2B5EF4-FFF2-40B4-BE49-F238E27FC236}">
                <a16:creationId xmlns:a16="http://schemas.microsoft.com/office/drawing/2014/main" id="{B393D387-9443-BC48-9742-11A30C76F43F}"/>
              </a:ext>
            </a:extLst>
          </p:cNvPr>
          <p:cNvSpPr txBox="1"/>
          <p:nvPr/>
        </p:nvSpPr>
        <p:spPr>
          <a:xfrm>
            <a:off x="5656996" y="4153063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7" name="pole tekstowe 36">
            <a:extLst>
              <a:ext uri="{FF2B5EF4-FFF2-40B4-BE49-F238E27FC236}">
                <a16:creationId xmlns:a16="http://schemas.microsoft.com/office/drawing/2014/main" id="{23980C73-873C-F64A-9F4E-AD5C2C5B7307}"/>
              </a:ext>
            </a:extLst>
          </p:cNvPr>
          <p:cNvSpPr txBox="1"/>
          <p:nvPr/>
        </p:nvSpPr>
        <p:spPr>
          <a:xfrm>
            <a:off x="5656995" y="4449491"/>
            <a:ext cx="230410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6DB606AE-9C19-C344-83F5-3A5BB58E8E5E}"/>
              </a:ext>
            </a:extLst>
          </p:cNvPr>
          <p:cNvSpPr txBox="1"/>
          <p:nvPr/>
        </p:nvSpPr>
        <p:spPr>
          <a:xfrm>
            <a:off x="8117360" y="4091723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4</a:t>
            </a:r>
          </a:p>
        </p:txBody>
      </p: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5E061B0B-7E3F-7D44-AE80-E0811789FE73}"/>
              </a:ext>
            </a:extLst>
          </p:cNvPr>
          <p:cNvSpPr txBox="1"/>
          <p:nvPr/>
        </p:nvSpPr>
        <p:spPr>
          <a:xfrm>
            <a:off x="8282337" y="4342219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40" name="pole tekstowe 39">
            <a:extLst>
              <a:ext uri="{FF2B5EF4-FFF2-40B4-BE49-F238E27FC236}">
                <a16:creationId xmlns:a16="http://schemas.microsoft.com/office/drawing/2014/main" id="{8F536111-9490-DA46-AC27-46851661E097}"/>
              </a:ext>
            </a:extLst>
          </p:cNvPr>
          <p:cNvSpPr txBox="1"/>
          <p:nvPr/>
        </p:nvSpPr>
        <p:spPr>
          <a:xfrm>
            <a:off x="8282336" y="4638647"/>
            <a:ext cx="230410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1" name="pole tekstowe 40">
            <a:extLst>
              <a:ext uri="{FF2B5EF4-FFF2-40B4-BE49-F238E27FC236}">
                <a16:creationId xmlns:a16="http://schemas.microsoft.com/office/drawing/2014/main" id="{D4C58DAA-3F0C-CA47-BBCC-40643178A9F6}"/>
              </a:ext>
            </a:extLst>
          </p:cNvPr>
          <p:cNvSpPr txBox="1"/>
          <p:nvPr/>
        </p:nvSpPr>
        <p:spPr>
          <a:xfrm>
            <a:off x="10451004" y="4787530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5</a:t>
            </a:r>
          </a:p>
        </p:txBody>
      </p:sp>
      <p:sp>
        <p:nvSpPr>
          <p:cNvPr id="42" name="pole tekstowe 41">
            <a:extLst>
              <a:ext uri="{FF2B5EF4-FFF2-40B4-BE49-F238E27FC236}">
                <a16:creationId xmlns:a16="http://schemas.microsoft.com/office/drawing/2014/main" id="{AD666EDE-0E2B-0B49-AF0C-C3A1344DBB61}"/>
              </a:ext>
            </a:extLst>
          </p:cNvPr>
          <p:cNvSpPr txBox="1"/>
          <p:nvPr/>
        </p:nvSpPr>
        <p:spPr>
          <a:xfrm>
            <a:off x="10615981" y="5038026"/>
            <a:ext cx="123747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cxnSp>
        <p:nvCxnSpPr>
          <p:cNvPr id="44" name="Łącznik prosty 43">
            <a:extLst>
              <a:ext uri="{FF2B5EF4-FFF2-40B4-BE49-F238E27FC236}">
                <a16:creationId xmlns:a16="http://schemas.microsoft.com/office/drawing/2014/main" id="{36474F78-8F3B-2441-B7BE-66149735A924}"/>
              </a:ext>
            </a:extLst>
          </p:cNvPr>
          <p:cNvCxnSpPr>
            <a:cxnSpLocks/>
          </p:cNvCxnSpPr>
          <p:nvPr/>
        </p:nvCxnSpPr>
        <p:spPr>
          <a:xfrm flipV="1">
            <a:off x="3883281" y="5396741"/>
            <a:ext cx="0" cy="772770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Łącznik prosty 44">
            <a:extLst>
              <a:ext uri="{FF2B5EF4-FFF2-40B4-BE49-F238E27FC236}">
                <a16:creationId xmlns:a16="http://schemas.microsoft.com/office/drawing/2014/main" id="{163AE3BD-F11C-8E41-9E67-6EB611D0FC94}"/>
              </a:ext>
            </a:extLst>
          </p:cNvPr>
          <p:cNvCxnSpPr>
            <a:cxnSpLocks/>
          </p:cNvCxnSpPr>
          <p:nvPr/>
        </p:nvCxnSpPr>
        <p:spPr>
          <a:xfrm flipV="1">
            <a:off x="6524283" y="5495417"/>
            <a:ext cx="0" cy="631063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Łącznik prosty 47">
            <a:extLst>
              <a:ext uri="{FF2B5EF4-FFF2-40B4-BE49-F238E27FC236}">
                <a16:creationId xmlns:a16="http://schemas.microsoft.com/office/drawing/2014/main" id="{7A9BBB72-429A-F440-B1F1-20F4DA520391}"/>
              </a:ext>
            </a:extLst>
          </p:cNvPr>
          <p:cNvCxnSpPr>
            <a:cxnSpLocks/>
          </p:cNvCxnSpPr>
          <p:nvPr/>
        </p:nvCxnSpPr>
        <p:spPr>
          <a:xfrm flipV="1">
            <a:off x="8939375" y="5495418"/>
            <a:ext cx="0" cy="631062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Łącznik prosty 49">
            <a:extLst>
              <a:ext uri="{FF2B5EF4-FFF2-40B4-BE49-F238E27FC236}">
                <a16:creationId xmlns:a16="http://schemas.microsoft.com/office/drawing/2014/main" id="{F6004E2C-4DD1-FA4F-B3D6-A4DB29D06877}"/>
              </a:ext>
            </a:extLst>
          </p:cNvPr>
          <p:cNvCxnSpPr>
            <a:cxnSpLocks/>
          </p:cNvCxnSpPr>
          <p:nvPr/>
        </p:nvCxnSpPr>
        <p:spPr>
          <a:xfrm flipV="1">
            <a:off x="11085526" y="5620872"/>
            <a:ext cx="0" cy="416344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wal 52">
            <a:extLst>
              <a:ext uri="{FF2B5EF4-FFF2-40B4-BE49-F238E27FC236}">
                <a16:creationId xmlns:a16="http://schemas.microsoft.com/office/drawing/2014/main" id="{46D55282-F65D-6348-BFE5-E4C85D51E2B6}"/>
              </a:ext>
            </a:extLst>
          </p:cNvPr>
          <p:cNvSpPr/>
          <p:nvPr/>
        </p:nvSpPr>
        <p:spPr>
          <a:xfrm>
            <a:off x="8904517" y="6058605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9B156B79-88DD-B345-9D45-4C7DD5995064}"/>
              </a:ext>
            </a:extLst>
          </p:cNvPr>
          <p:cNvSpPr/>
          <p:nvPr/>
        </p:nvSpPr>
        <p:spPr>
          <a:xfrm>
            <a:off x="11042495" y="6006804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A75DF583-AED8-8846-B3BD-61E838E4F5E2}"/>
              </a:ext>
            </a:extLst>
          </p:cNvPr>
          <p:cNvSpPr/>
          <p:nvPr/>
        </p:nvSpPr>
        <p:spPr>
          <a:xfrm>
            <a:off x="6481252" y="6087471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7E2650A3-BCE6-864D-B0FA-300B6811E8F5}"/>
              </a:ext>
            </a:extLst>
          </p:cNvPr>
          <p:cNvSpPr/>
          <p:nvPr/>
        </p:nvSpPr>
        <p:spPr>
          <a:xfrm>
            <a:off x="3840250" y="6113737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65F3ED7E-502E-2B41-9CD1-50478E2C2E6A}"/>
              </a:ext>
            </a:extLst>
          </p:cNvPr>
          <p:cNvSpPr/>
          <p:nvPr/>
        </p:nvSpPr>
        <p:spPr>
          <a:xfrm>
            <a:off x="995450" y="6161181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58" name="Obraz 57">
            <a:extLst>
              <a:ext uri="{FF2B5EF4-FFF2-40B4-BE49-F238E27FC236}">
                <a16:creationId xmlns:a16="http://schemas.microsoft.com/office/drawing/2014/main" id="{03F27B60-A305-714F-BE80-3212B0D1C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1459" y="590772"/>
            <a:ext cx="21590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07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3876411" y="2560260"/>
            <a:ext cx="44149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thank</a:t>
            </a:r>
            <a:endParaRPr lang="pl-PL" sz="60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  <a:p>
            <a:pPr algn="ctr"/>
            <a:r>
              <a:rPr lang="pl-PL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you</a:t>
            </a:r>
            <a:endParaRPr lang="pl-PL" sz="60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4092168" y="1334530"/>
            <a:ext cx="4199216" cy="4199216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3876410" y="1334530"/>
            <a:ext cx="4199216" cy="4199216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 descr="Obraz zawierający rysunek&#10;&#10;Opis wygenerowany automatycznie">
            <a:extLst>
              <a:ext uri="{FF2B5EF4-FFF2-40B4-BE49-F238E27FC236}">
                <a16:creationId xmlns:a16="http://schemas.microsoft.com/office/drawing/2014/main" id="{6EA3DD18-4012-3746-AB1F-19785B1CC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022" y="2059381"/>
            <a:ext cx="483433" cy="8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47396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44</Words>
  <Application>Microsoft Office PowerPoint</Application>
  <PresentationFormat>Widescreen</PresentationFormat>
  <Paragraphs>41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Usual</vt:lpstr>
      <vt:lpstr>Usual Light</vt:lpstr>
      <vt:lpstr>Arial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Paulina Niewiadomska</dc:creator>
  <cp:lastModifiedBy>Szymon Sobiepanek</cp:lastModifiedBy>
  <cp:revision>6</cp:revision>
  <dcterms:created xsi:type="dcterms:W3CDTF">2020-04-23T04:46:26Z</dcterms:created>
  <dcterms:modified xsi:type="dcterms:W3CDTF">2024-02-25T03:27:45Z</dcterms:modified>
</cp:coreProperties>
</file>

<file path=docProps/thumbnail.jpeg>
</file>